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 Deel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1, de opstart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09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 smtClean="0"/>
              <a:t>Motiveren en stimuleren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3880773"/>
          </a:xfrm>
        </p:spPr>
        <p:txBody>
          <a:bodyPr/>
          <a:lstStyle/>
          <a:p>
            <a:r>
              <a:rPr lang="nl-NL" dirty="0" smtClean="0"/>
              <a:t>Wat is nu precies het verschil???</a:t>
            </a:r>
          </a:p>
          <a:p>
            <a:r>
              <a:rPr lang="nl-NL" dirty="0" smtClean="0"/>
              <a:t>Stimuleren: overtuigingskracht</a:t>
            </a:r>
          </a:p>
          <a:p>
            <a:r>
              <a:rPr lang="nl-NL" dirty="0" smtClean="0"/>
              <a:t>Motiveren: een techniek waarbij je de cliënt prikkelt iets te doen of te laten</a:t>
            </a:r>
          </a:p>
          <a:p>
            <a:r>
              <a:rPr lang="nl-NL" dirty="0" err="1" smtClean="0"/>
              <a:t>Sientje</a:t>
            </a:r>
            <a:r>
              <a:rPr lang="nl-NL" dirty="0" smtClean="0"/>
              <a:t> en Thomas (voorbeeld feestje)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631" y="3547670"/>
            <a:ext cx="4853369" cy="343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1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733763" cy="1320800"/>
          </a:xfrm>
        </p:spPr>
        <p:txBody>
          <a:bodyPr/>
          <a:lstStyle/>
          <a:p>
            <a:r>
              <a:rPr lang="nl-NL" dirty="0" smtClean="0"/>
              <a:t>Innerlijke en externe factoren (bij motivatie)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6817"/>
            <a:ext cx="8596668" cy="3880773"/>
          </a:xfrm>
        </p:spPr>
        <p:txBody>
          <a:bodyPr/>
          <a:lstStyle/>
          <a:p>
            <a:r>
              <a:rPr lang="nl-NL" dirty="0" smtClean="0"/>
              <a:t>Wat zijn innerlijke factoren bij motivatie?</a:t>
            </a:r>
          </a:p>
          <a:p>
            <a:pPr marL="0" indent="0">
              <a:buNone/>
            </a:pPr>
            <a:r>
              <a:rPr lang="nl-NL" dirty="0" smtClean="0"/>
              <a:t>De drijfveren die je hebt, de motivatie vanuit jezelf</a:t>
            </a:r>
          </a:p>
          <a:p>
            <a:r>
              <a:rPr lang="nl-NL" dirty="0" smtClean="0"/>
              <a:t>Wat zijn dan externe factoren die jou kunnen motiveren?</a:t>
            </a:r>
          </a:p>
          <a:p>
            <a:pPr marL="0" indent="0">
              <a:buNone/>
            </a:pPr>
            <a:r>
              <a:rPr lang="nl-NL" dirty="0" smtClean="0"/>
              <a:t>Prikkels van buitenaf (salaris, waardering, beloning)</a:t>
            </a:r>
          </a:p>
          <a:p>
            <a:r>
              <a:rPr lang="nl-NL" dirty="0" smtClean="0"/>
              <a:t>Ken je cliënt (bouw band op) zodat je weet hoe je hem kunt motiveren/stimuleren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580" y="3391580"/>
            <a:ext cx="3466420" cy="346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9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901" y="3658942"/>
            <a:ext cx="6857048" cy="301386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Manieren van motiveren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Door je te richten op de positieve kanten (dingen die hij goed kan)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Aansluiten bij niveau en behoefte cliënt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Formuleer realistische doelen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cliënt vertrouwen (vier succeservaringen)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complimenten / houd verbeteringen bij (benoem)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Monitor met realistische doelen en stel bij waar nodig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Geef het goede voorbeeld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480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131" y="3976345"/>
            <a:ext cx="4298334" cy="288165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Beroepshouding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Professionele houding (wees als professional herkenbaar)</a:t>
            </a:r>
          </a:p>
          <a:p>
            <a:r>
              <a:rPr lang="nl-NL" dirty="0" smtClean="0"/>
              <a:t>Onderlinge afstemming binnen het team</a:t>
            </a:r>
          </a:p>
          <a:p>
            <a:r>
              <a:rPr lang="nl-NL" dirty="0" smtClean="0"/>
              <a:t>Begeleiders moeten ‘inwisselbaar’ zijn</a:t>
            </a:r>
          </a:p>
          <a:p>
            <a:r>
              <a:rPr lang="nl-NL" dirty="0" smtClean="0"/>
              <a:t>Een team één taak zeggen we wel eens (elke collega streeft hetzelfde doel na en draagt het instellingsbeleid uit) Dat is tenminste de bedoeling!</a:t>
            </a:r>
          </a:p>
          <a:p>
            <a:r>
              <a:rPr lang="nl-NL" dirty="0" smtClean="0"/>
              <a:t>Eenheid van handelen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Er zijn drie vaste onderdelen van de beroepshouding:</a:t>
            </a:r>
          </a:p>
          <a:p>
            <a:pPr>
              <a:buAutoNum type="arabicPeriod"/>
            </a:pPr>
            <a:r>
              <a:rPr lang="nl-NL" dirty="0" smtClean="0"/>
              <a:t>Inlevingsvermogen</a:t>
            </a:r>
          </a:p>
          <a:p>
            <a:pPr>
              <a:buAutoNum type="arabicPeriod"/>
            </a:pPr>
            <a:r>
              <a:rPr lang="nl-NL" dirty="0" smtClean="0"/>
              <a:t>Respect</a:t>
            </a:r>
          </a:p>
          <a:p>
            <a:pPr>
              <a:buAutoNum type="arabicPeriod"/>
            </a:pPr>
            <a:r>
              <a:rPr lang="nl-NL" dirty="0" smtClean="0"/>
              <a:t>Echtheid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70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108" y="2562265"/>
            <a:ext cx="6315892" cy="429573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Inlevingsvermogen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Ook wel?</a:t>
            </a:r>
          </a:p>
          <a:p>
            <a:r>
              <a:rPr lang="nl-NL" dirty="0" smtClean="0"/>
              <a:t>Empathie </a:t>
            </a:r>
          </a:p>
          <a:p>
            <a:r>
              <a:rPr lang="nl-NL" dirty="0" smtClean="0"/>
              <a:t>Het kunnen verplaatsen in de ander (in dit geval cliënt)</a:t>
            </a:r>
          </a:p>
          <a:p>
            <a:r>
              <a:rPr lang="nl-NL" dirty="0" smtClean="0"/>
              <a:t>Client:</a:t>
            </a:r>
          </a:p>
          <a:p>
            <a:pPr>
              <a:buAutoNum type="arabicPeriod"/>
            </a:pPr>
            <a:r>
              <a:rPr lang="nl-NL" dirty="0"/>
              <a:t>V</a:t>
            </a:r>
            <a:r>
              <a:rPr lang="nl-NL" dirty="0" smtClean="0"/>
              <a:t>oelt zich begrepen</a:t>
            </a:r>
          </a:p>
          <a:p>
            <a:pPr>
              <a:buAutoNum type="arabicPeriod"/>
            </a:pPr>
            <a:r>
              <a:rPr lang="nl-NL" dirty="0" smtClean="0"/>
              <a:t>Stelt zich makkelijker (en meer) open</a:t>
            </a:r>
          </a:p>
          <a:p>
            <a:pPr>
              <a:buAutoNum type="arabicPeriod"/>
            </a:pPr>
            <a:r>
              <a:rPr lang="nl-NL" dirty="0" smtClean="0"/>
              <a:t>Is eerder bereid na te denken over zijn gedrag</a:t>
            </a:r>
          </a:p>
          <a:p>
            <a:pPr>
              <a:buAutoNum type="arabicPeriod"/>
            </a:pPr>
            <a:r>
              <a:rPr lang="nl-NL" dirty="0" smtClean="0"/>
              <a:t>Client is hierdoor gemakkelijker te motiveren en te stimuleren.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791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nl-NL" dirty="0" smtClean="0"/>
              <a:t>Respect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3880773"/>
          </a:xfrm>
        </p:spPr>
        <p:txBody>
          <a:bodyPr/>
          <a:lstStyle/>
          <a:p>
            <a:r>
              <a:rPr lang="nl-NL" dirty="0" smtClean="0"/>
              <a:t>Behoefte van ieder mens</a:t>
            </a:r>
          </a:p>
          <a:p>
            <a:r>
              <a:rPr lang="nl-NL" dirty="0" smtClean="0"/>
              <a:t>Wat is respect ook alweer?</a:t>
            </a:r>
          </a:p>
          <a:p>
            <a:r>
              <a:rPr lang="nl-NL" dirty="0" smtClean="0"/>
              <a:t>De ander in zijn ‘waarde’ laten</a:t>
            </a:r>
          </a:p>
          <a:p>
            <a:r>
              <a:rPr lang="nl-NL" dirty="0" smtClean="0"/>
              <a:t>Verschil in:</a:t>
            </a:r>
          </a:p>
          <a:p>
            <a:pPr>
              <a:buFontTx/>
              <a:buChar char="-"/>
            </a:pPr>
            <a:r>
              <a:rPr lang="nl-NL" dirty="0" smtClean="0"/>
              <a:t>Wat iemand doet</a:t>
            </a:r>
          </a:p>
          <a:p>
            <a:pPr>
              <a:buFontTx/>
              <a:buChar char="-"/>
            </a:pPr>
            <a:r>
              <a:rPr lang="nl-NL" dirty="0" smtClean="0"/>
              <a:t>Wie iemand is</a:t>
            </a:r>
          </a:p>
          <a:p>
            <a:r>
              <a:rPr lang="nl-NL" dirty="0" smtClean="0"/>
              <a:t>Gedrag kan afkeurenswaardig zijn</a:t>
            </a:r>
          </a:p>
          <a:p>
            <a:r>
              <a:rPr lang="nl-NL" dirty="0" smtClean="0"/>
              <a:t>Als professional moet je altijd de cliënt ‘respecteren’ om wie hij </a:t>
            </a:r>
            <a:r>
              <a:rPr lang="nl-NL" u="sng" dirty="0" smtClean="0"/>
              <a:t>is</a:t>
            </a:r>
            <a:endParaRPr lang="nl-NL" u="sng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1881" y="0"/>
            <a:ext cx="3670119" cy="243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0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/>
          <a:lstStyle/>
          <a:p>
            <a:r>
              <a:rPr lang="nl-NL" dirty="0" smtClean="0"/>
              <a:t>Echtheid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6"/>
            <a:ext cx="9224312" cy="4062550"/>
          </a:xfrm>
        </p:spPr>
        <p:txBody>
          <a:bodyPr/>
          <a:lstStyle/>
          <a:p>
            <a:r>
              <a:rPr lang="nl-NL" dirty="0" smtClean="0"/>
              <a:t>Jezélf zijn</a:t>
            </a:r>
          </a:p>
          <a:p>
            <a:r>
              <a:rPr lang="nl-NL" dirty="0" smtClean="0"/>
              <a:t>Niet anders voordoen dan hoe je bent</a:t>
            </a:r>
          </a:p>
          <a:p>
            <a:r>
              <a:rPr lang="nl-NL" dirty="0" smtClean="0"/>
              <a:t>Blijf positief samenwerken met de cliënt</a:t>
            </a:r>
          </a:p>
          <a:p>
            <a:r>
              <a:rPr lang="nl-NL" dirty="0" smtClean="0"/>
              <a:t>De keuze om richting cliënten wel of niet eerlijk te zijn moet worden afgewogen langs de meetlat: ‘draagt het bij aan het doel van de begeleiding’.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1" y="0"/>
            <a:ext cx="5714999" cy="235131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72478"/>
            <a:ext cx="3783875" cy="29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2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boek Methodiek en begeleiden</a:t>
            </a:r>
          </a:p>
          <a:p>
            <a:r>
              <a:rPr lang="nl-NL" dirty="0" smtClean="0"/>
              <a:t>Naar VW thema 13</a:t>
            </a:r>
          </a:p>
          <a:p>
            <a:r>
              <a:rPr lang="nl-NL" dirty="0" smtClean="0"/>
              <a:t>Maak opdracht 3 &amp; 5 individueel, samen overleggen is prima</a:t>
            </a:r>
          </a:p>
          <a:p>
            <a:r>
              <a:rPr lang="nl-NL" dirty="0" smtClean="0"/>
              <a:t>Sla je opdrachten goed op in je pc, is aan het eind van LP 6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8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422</Words>
  <Application>Microsoft Office PowerPoint</Application>
  <PresentationFormat>Breedbeeld</PresentationFormat>
  <Paragraphs>63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Begeleidingsplannen Deel 2</vt:lpstr>
      <vt:lpstr>Motiveren en stimuleren</vt:lpstr>
      <vt:lpstr>Innerlijke en externe factoren (bij motivatie)</vt:lpstr>
      <vt:lpstr>Manieren van motiveren</vt:lpstr>
      <vt:lpstr>Beroepshouding</vt:lpstr>
      <vt:lpstr>Inlevingsvermogen</vt:lpstr>
      <vt:lpstr>Respect</vt:lpstr>
      <vt:lpstr>Echtheid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</dc:title>
  <dc:creator>Simon Poelman</dc:creator>
  <cp:lastModifiedBy>Simon Poelman</cp:lastModifiedBy>
  <cp:revision>8</cp:revision>
  <dcterms:created xsi:type="dcterms:W3CDTF">2018-11-20T19:05:47Z</dcterms:created>
  <dcterms:modified xsi:type="dcterms:W3CDTF">2018-11-28T10:41:39Z</dcterms:modified>
</cp:coreProperties>
</file>